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7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10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384" autoAdjust="0"/>
  </p:normalViewPr>
  <p:slideViewPr>
    <p:cSldViewPr snapToGrid="0">
      <p:cViewPr varScale="1">
        <p:scale>
          <a:sx n="75" d="100"/>
          <a:sy n="75" d="100"/>
        </p:scale>
        <p:origin x="5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899BF-EA53-4AA2-AED7-CD84202ED27A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B2DE7-C053-4ADC-A8A7-79C71FB664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80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56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105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29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768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6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05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95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53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65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95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88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B2DE7-C053-4ADC-A8A7-79C71FB664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0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090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56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94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90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166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56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25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92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6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293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67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1D8B6-1ECF-4047-8C0F-96DBA9DAF428}" type="datetimeFigureOut">
              <a:rPr lang="zh-CN" altLang="en-US" smtClean="0"/>
              <a:t>2017/5/5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F7FF-D665-43DF-9858-5946ECCA66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40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5967" y="2425959"/>
            <a:ext cx="9144000" cy="1791477"/>
          </a:xfrm>
          <a:solidFill>
            <a:srgbClr val="8A1010"/>
          </a:solidFill>
        </p:spPr>
        <p:txBody>
          <a:bodyPr>
            <a:norm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 Streaming</a:t>
            </a:r>
            <a:br>
              <a:rPr lang="en-US" altLang="zh-CN" sz="5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分析与应用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74667" y="5092700"/>
            <a:ext cx="41376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陈少杰  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姜鑫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蒲彦均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邹嘉欣</a:t>
            </a:r>
            <a:endParaRPr lang="zh-CN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10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用开发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155700"/>
            <a:ext cx="4844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Streaming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流数据处理模块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2249845"/>
            <a:ext cx="6180952" cy="2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03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用开发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kk 2017-05-05 15-25-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188" y="0"/>
            <a:ext cx="11476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2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5967" y="2425959"/>
            <a:ext cx="9144000" cy="1791477"/>
          </a:xfrm>
          <a:solidFill>
            <a:srgbClr val="8A1010"/>
          </a:solidFill>
        </p:spPr>
        <p:txBody>
          <a:bodyPr>
            <a:norm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 Streaming</a:t>
            </a:r>
            <a:br>
              <a:rPr lang="en-US" altLang="zh-CN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分析与应用</a:t>
            </a:r>
            <a:endParaRPr lang="zh-CN" alt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6011" y="4927600"/>
            <a:ext cx="234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3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本周工作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000" y="1435100"/>
            <a:ext cx="5987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实现</a:t>
            </a: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Spark Streaming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应用开发主体部分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986" y="2427521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CONCEPTS</a:t>
            </a:r>
            <a:endParaRPr lang="en-US" altLang="zh-CN" sz="2400" b="1" dirty="0" smtClean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4986" y="3419942"/>
            <a:ext cx="2446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PROCESSES</a:t>
            </a:r>
            <a:endParaRPr lang="en-US" altLang="zh-CN" sz="2400" b="1" dirty="0" smtClean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203" y="4008657"/>
            <a:ext cx="47772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Learning of Narrative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Learning of Narrative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Schemas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Order Events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2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用开发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91320"/>
              </p:ext>
            </p:extLst>
          </p:nvPr>
        </p:nvGraphicFramePr>
        <p:xfrm>
          <a:off x="596900" y="1303865"/>
          <a:ext cx="10998200" cy="38501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04734"/>
                <a:gridCol w="3462867"/>
                <a:gridCol w="3530599"/>
              </a:tblGrid>
              <a:tr h="63310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功能模块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功能描述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2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完成情况</a:t>
                      </a:r>
                      <a:endParaRPr lang="zh-CN" altLang="en-US" sz="32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6290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数据产生模块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反复读取固定批次微博数据，</a:t>
                      </a:r>
                      <a:endParaRPr lang="en-US" altLang="zh-CN" dirty="0" smtClean="0"/>
                    </a:p>
                    <a:p>
                      <a:r>
                        <a:rPr lang="zh-CN" altLang="en-US" dirty="0" smtClean="0"/>
                        <a:t>发送到</a:t>
                      </a:r>
                      <a:r>
                        <a:rPr lang="en-US" altLang="zh-CN" dirty="0" err="1" smtClean="0"/>
                        <a:t>kafka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err="1" smtClean="0"/>
                        <a:t>weibo</a:t>
                      </a:r>
                      <a:r>
                        <a:rPr lang="en-US" altLang="zh-CN" dirty="0" smtClean="0"/>
                        <a:t> topic</a:t>
                      </a:r>
                      <a:r>
                        <a:rPr lang="zh-CN" altLang="en-US" dirty="0" smtClean="0"/>
                        <a:t>中。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完成</a:t>
                      </a:r>
                      <a:endParaRPr lang="zh-CN" altLang="en-US" dirty="0"/>
                    </a:p>
                  </a:txBody>
                  <a:tcPr/>
                </a:tc>
              </a:tr>
              <a:tr h="1150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Spark</a:t>
                      </a:r>
                      <a:r>
                        <a:rPr lang="en-US" altLang="zh-CN" sz="2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Streaming</a:t>
                      </a:r>
                      <a:endParaRPr lang="en-US" altLang="zh-CN" sz="2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流数据处理模块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</a:t>
                      </a:r>
                      <a:r>
                        <a:rPr lang="en-US" altLang="zh-CN" dirty="0" err="1" smtClean="0"/>
                        <a:t>kafka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err="1" smtClean="0"/>
                        <a:t>weibo</a:t>
                      </a:r>
                      <a:r>
                        <a:rPr lang="en-US" altLang="zh-CN" baseline="0" dirty="0" smtClean="0"/>
                        <a:t> topic</a:t>
                      </a:r>
                      <a:r>
                        <a:rPr lang="zh-CN" altLang="en-US" baseline="0" dirty="0" smtClean="0"/>
                        <a:t>中读取数据，根据数据格式协议进行字段拆分，做过滤、分类操作后写入</a:t>
                      </a:r>
                      <a:r>
                        <a:rPr lang="en-US" altLang="zh-CN" baseline="0" dirty="0" err="1" smtClean="0"/>
                        <a:t>kafka</a:t>
                      </a:r>
                      <a:r>
                        <a:rPr lang="zh-CN" altLang="en-US" baseline="0" dirty="0" smtClean="0"/>
                        <a:t>的 </a:t>
                      </a:r>
                      <a:r>
                        <a:rPr lang="en-US" altLang="zh-CN" baseline="0" dirty="0" err="1" smtClean="0"/>
                        <a:t>labeledWeibo</a:t>
                      </a:r>
                      <a:r>
                        <a:rPr lang="en-US" altLang="zh-CN" baseline="0" dirty="0" smtClean="0"/>
                        <a:t> topic</a:t>
                      </a:r>
                      <a:r>
                        <a:rPr lang="zh-CN" altLang="en-US" baseline="0" dirty="0" smtClean="0"/>
                        <a:t>中。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完成数据流贯通，分类模型训练和部署工作尚未完成</a:t>
                      </a:r>
                      <a:endParaRPr lang="zh-CN" altLang="en-US" dirty="0"/>
                    </a:p>
                  </a:txBody>
                  <a:tcPr/>
                </a:tc>
              </a:tr>
              <a:tr h="11984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数据收集模块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从</a:t>
                      </a:r>
                      <a:r>
                        <a:rPr lang="en-US" altLang="zh-CN" dirty="0" err="1" smtClean="0"/>
                        <a:t>kafka</a:t>
                      </a:r>
                      <a:r>
                        <a:rPr lang="zh-CN" altLang="en-US" dirty="0" smtClean="0"/>
                        <a:t>的</a:t>
                      </a:r>
                      <a:r>
                        <a:rPr lang="en-US" altLang="zh-CN" dirty="0" err="1" smtClean="0"/>
                        <a:t>labeledWeibo</a:t>
                      </a:r>
                      <a:r>
                        <a:rPr lang="en-US" altLang="zh-CN" dirty="0" smtClean="0"/>
                        <a:t> topic</a:t>
                      </a:r>
                      <a:r>
                        <a:rPr lang="zh-CN" altLang="en-US" dirty="0" smtClean="0"/>
                        <a:t>中读取分类结果，写入数据库。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待完成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1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用开发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1557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数据产生模块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2700" y="1788180"/>
            <a:ext cx="50845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数据格式：    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userId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+  time  +  content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数据规模：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11862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存储方式：      本地文本文件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122" y="614332"/>
            <a:ext cx="9249757" cy="6121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06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用开发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155700"/>
            <a:ext cx="4844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Streaming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流数据处理模块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68" y="1769765"/>
            <a:ext cx="9561466" cy="2082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6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用开发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155700"/>
            <a:ext cx="4844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Streaming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流数据处理模块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68" y="2249845"/>
            <a:ext cx="9561466" cy="181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781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用开发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155700"/>
            <a:ext cx="4844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Streaming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流数据处理模块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92" y="1941752"/>
            <a:ext cx="7780952" cy="38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93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用开发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155700"/>
            <a:ext cx="4844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Streaming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流数据处理模块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57" y="1867095"/>
            <a:ext cx="9914286" cy="312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9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solidFill>
            <a:srgbClr val="8A101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用开发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2000" y="1155700"/>
            <a:ext cx="4844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 Streaming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流数据处理模块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24" y="2249845"/>
            <a:ext cx="6180952" cy="2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97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206</Words>
  <Application>Microsoft Office PowerPoint</Application>
  <PresentationFormat>宽屏</PresentationFormat>
  <Paragraphs>60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宋体</vt:lpstr>
      <vt:lpstr>微软雅黑</vt:lpstr>
      <vt:lpstr>Arial</vt:lpstr>
      <vt:lpstr>Calibri</vt:lpstr>
      <vt:lpstr>Calibri Light</vt:lpstr>
      <vt:lpstr>Wingdings</vt:lpstr>
      <vt:lpstr>Office 主题</vt:lpstr>
      <vt:lpstr>Spark Streaming 分析与应用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Spark Streaming 分析与应用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 of  Narrative Event Schema</dc:title>
  <dc:creator>Xin Jiang</dc:creator>
  <cp:lastModifiedBy>Xin Jiang</cp:lastModifiedBy>
  <cp:revision>33</cp:revision>
  <dcterms:created xsi:type="dcterms:W3CDTF">2016-11-09T03:56:44Z</dcterms:created>
  <dcterms:modified xsi:type="dcterms:W3CDTF">2017-05-05T07:37:40Z</dcterms:modified>
</cp:coreProperties>
</file>